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2" r:id="rId8"/>
    <p:sldId id="261" r:id="rId9"/>
    <p:sldId id="266" r:id="rId10"/>
    <p:sldId id="267" r:id="rId11"/>
    <p:sldId id="270" r:id="rId12"/>
    <p:sldId id="269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112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8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138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4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85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1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1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71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E433-B510-4F31-8269-77D8C672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a presentation of introduction to </a:t>
            </a:r>
            <a:r>
              <a:rPr lang="en-US" dirty="0" err="1"/>
              <a:t>linux</a:t>
            </a:r>
            <a:r>
              <a:rPr lang="en-US" dirty="0"/>
              <a:t> . Learning the basics through an 8 course training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24EF6-F73F-4FDA-94F4-16A6B3D4B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6D84-7AD5-48B4-9903-31241EF7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4 </a:t>
            </a:r>
            <a:r>
              <a:rPr lang="en-US" sz="4400" dirty="0"/>
              <a:t>Test user and group settings</a:t>
            </a:r>
            <a:endParaRPr lang="en-US" dirty="0"/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D4C145B7-9DD2-408B-B8E3-F17851734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724" y="1828800"/>
            <a:ext cx="64234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4A33-AB7E-4F66-8137-4DDC7CC2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Users In </a:t>
            </a:r>
            <a:r>
              <a:rPr lang="en-US" dirty="0" err="1"/>
              <a:t>Gui</a:t>
            </a:r>
            <a:endParaRPr lang="en-US" dirty="0"/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DD6CF210-F835-420A-B416-F61BD7292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391" y="1828800"/>
            <a:ext cx="51440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CEE1-15BE-4FA8-9E5F-296221AA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Remove users and groups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290CAD0-CAB9-4824-AC3F-E518960A5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470" y="1828800"/>
            <a:ext cx="49699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7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93FA-2DD6-4FA6-A1E7-DBCABAAE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Connect the Ubuntu VM to the Internet</a:t>
            </a:r>
            <a:endParaRPr lang="en-US" dirty="0"/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403B9308-4A46-4723-8A55-F1689C2DA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977" y="1828800"/>
            <a:ext cx="47768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4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037D-4E5D-43BA-97E0-8CDD402C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Use network utilities</a:t>
            </a:r>
            <a:endParaRPr lang="en-US" dirty="0"/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4D12F057-553C-44D3-A7FB-43E9C3054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225" y="1828800"/>
            <a:ext cx="58184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4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01A1-9EF1-4C86-83F6-644882A1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2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33D6154-D78A-496F-9ACD-AA12B997A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following three slides demonstrate basic file structure 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linux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2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63133C4-5D82-422F-B58B-6826EE40A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564" y="1828800"/>
            <a:ext cx="4717723" cy="43513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959100"/>
            <a:ext cx="2740025" cy="103663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Take a screen capture of the output in Steps 5 and 6.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7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8EE116E-809E-4595-ABE3-94DFEBA2F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564" y="1828800"/>
            <a:ext cx="4717723" cy="43513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3549650"/>
            <a:ext cx="2740025" cy="1076325"/>
          </a:xfrm>
        </p:spPr>
        <p:txBody>
          <a:bodyPr/>
          <a:lstStyle/>
          <a:p>
            <a:r>
              <a:rPr lang="en-US" sz="2000" dirty="0"/>
              <a:t>Take a screen capture of the output in Step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7590-21D4-48E4-A73B-751A6481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Change script file permissions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FA7E3-098E-4B18-B1D9-F44C9E01C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9108B12A-1C0A-4BF4-8C7A-BE981BA41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04" b="13104"/>
          <a:stretch>
            <a:fillRect/>
          </a:stretch>
        </p:blipFill>
        <p:spPr>
          <a:xfrm>
            <a:off x="2360612" y="1691322"/>
            <a:ext cx="7470775" cy="50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E85A48-203D-438B-9660-5BC3704F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slides will show what I learned in week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FCF74-8C3C-41D4-B41B-68D4D20FE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7F04D-DBDF-45A1-BA5D-419A3201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8BF26028-0A8A-436F-A96B-F47F07A0E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459" y="1828800"/>
            <a:ext cx="68559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B538-522A-45A7-810E-2242C90F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 path variable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6CC2F485-CDEB-4AFA-A123-75E6528C4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844" y="1828800"/>
            <a:ext cx="59591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5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CB7D-5041-4F90-80D6-4F082EEC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Make the PATH variable permanent</a:t>
            </a:r>
            <a:endParaRPr lang="en-US" dirty="0"/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6306A139-8AD0-44E9-BE3A-2006F51F7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403" y="1828800"/>
            <a:ext cx="74140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112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1501</TotalTime>
  <Words>113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View</vt:lpstr>
      <vt:lpstr>This is a presentation of introduction to linux . Learning the basics through an 8 course training </vt:lpstr>
      <vt:lpstr>Week 2 </vt:lpstr>
      <vt:lpstr>Create directories and files</vt:lpstr>
      <vt:lpstr>Copy and remove directories and files</vt:lpstr>
      <vt:lpstr>Change script file permissions</vt:lpstr>
      <vt:lpstr>The following slides will show what I learned in week 3</vt:lpstr>
      <vt:lpstr>PowerPoint Presentation</vt:lpstr>
      <vt:lpstr>Set the path variable</vt:lpstr>
      <vt:lpstr>Make the PATH variable permanent</vt:lpstr>
      <vt:lpstr>Week 4 Test user and group settings</vt:lpstr>
      <vt:lpstr>Add Users In Gui</vt:lpstr>
      <vt:lpstr>Remove users and groups</vt:lpstr>
      <vt:lpstr>Connect the Ubuntu VM to the Internet</vt:lpstr>
      <vt:lpstr>Use network utilities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presentation of introduction to linux . Learning the basics through an 8 course training </dc:title>
  <dc:creator>Ettleson, James</dc:creator>
  <cp:lastModifiedBy>Ettleson, James</cp:lastModifiedBy>
  <cp:revision>4</cp:revision>
  <dcterms:created xsi:type="dcterms:W3CDTF">2020-12-19T03:22:44Z</dcterms:created>
  <dcterms:modified xsi:type="dcterms:W3CDTF">2020-12-20T04:24:00Z</dcterms:modified>
</cp:coreProperties>
</file>